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7" r:id="rId4"/>
    <p:sldId id="282" r:id="rId5"/>
    <p:sldId id="285" r:id="rId6"/>
    <p:sldId id="284" r:id="rId7"/>
    <p:sldId id="286" r:id="rId8"/>
    <p:sldId id="287" r:id="rId9"/>
    <p:sldId id="288" r:id="rId10"/>
    <p:sldId id="258" r:id="rId11"/>
    <p:sldId id="276" r:id="rId12"/>
    <p:sldId id="259" r:id="rId13"/>
    <p:sldId id="261" r:id="rId14"/>
    <p:sldId id="262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5A86"/>
    <a:srgbClr val="CAB44E"/>
    <a:srgbClr val="6056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90" d="100"/>
          <a:sy n="90" d="100"/>
        </p:scale>
        <p:origin x="23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071D7-1AF8-B24E-B62E-A57D182359E1}" type="datetimeFigureOut">
              <a:rPr lang="en-US" smtClean="0"/>
              <a:t>4/19/22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A9C5E-A349-2649-AFFC-1E568B24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21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41A73-9FE1-254D-851E-0F5E8C676C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86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4CC1A-1EAE-2F65-E438-E62A50F89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64AFFC-3A7B-35F7-AECD-5E7D9DCD2C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DD622-AAF8-7B01-C57D-F8DA339E1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BDCBA-1361-E496-2E6C-D2CA2C4A0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24D8C-CDE3-A7F8-0D73-ABAB55BE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97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61A4-273C-7C48-1AFF-A2BAA4E93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B22C98-A513-88E9-096B-604EFEB95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7C92A-25A2-482C-2993-0AB71EF27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C4CC3-3732-2A37-597E-6EFB6EEA4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B6461-1ECC-C88D-C8CB-741732BCC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48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B19B0D-0582-2138-9E36-41B300B585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8E70A-3AA5-D888-B0B2-F0F9E7FB3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C6F9A-B747-C5F6-005C-17656C428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0E713-EFC4-21EB-7800-8E7535235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EBEE6-6310-5602-EE50-F41A692B6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7C436-D330-2E87-F956-D3659F05C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8D4AA-FD28-65C4-60CE-7A33EE2BD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F2EA8-4F83-AC5E-2DD8-0CFE4CF95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5AB00-C8FE-E1F6-14CC-B20D786DA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0B297-7E8F-2197-0E38-FD8585E4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78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27ED6-8FAD-6E91-DD4F-88A0A147C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6EBBF-B869-052E-2988-A64CDC446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8A1FB-3468-D0D9-2126-572397F47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3DCE2-1F2E-93E3-95CD-74C274338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7E7F3-315A-1393-CBDD-97394F6DB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56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A09D7-B50C-8937-7165-56DEEF5C7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1C8AC-35E9-2504-B64E-66C41CD542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2EDEF-73F9-B9A7-8BD7-32CAC1503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C6879-A69F-93CB-49D4-1FE7E3CEF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368AB9-C261-B20B-6E7A-6363BD5B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59EEC-FB58-2467-B733-10C0D67EE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D5D9-A108-A6E8-61D0-3D548D3C6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13FE5-F8BB-4E61-E338-596619364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E1EA1A-EC70-A2A5-92E9-746C5C354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E7CF62-201A-5C42-2CBA-1B455A8B4D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90A794-5D35-9F66-544C-88852BB918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03470-1378-3034-F889-CF0CC9042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A4081-7E14-7A78-9C54-D91AC4EAE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EB8BE-E036-CC96-8C5B-8A481E09E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901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F8389-1B47-ABD6-20E4-EF42E2BC5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E7EB48-CAD1-F152-3F8E-6D824B346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11376-E958-5BEB-A203-B6AF83D8D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F5972-8880-6E3C-6934-608EE6ADA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08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1D82E4-EAAA-D2C9-4EAA-3AD3AE7C8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DC2054-0B38-ECFE-F1E9-2404555D8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2F7A4-94EA-1977-0703-7FA0509B1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7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AC0FE-4A5E-DBBD-86F8-9C278B9E9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4A743-CA2C-9308-9CBF-F155C5799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8A65F6-232B-4E85-B495-15ACA23D1B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C7BD4-D3BA-EBCC-A5D4-F9C4D950F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95DE6-585C-AF7C-0780-4F24F825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92149-50E6-7D97-97A5-9CA8CDCE4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654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FDE22-4DB6-407E-535C-585DC208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16549D-B1FD-FC90-0EC2-2A037012CF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A8E6D-2EA9-73F1-27C2-1F18F2C6B3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AF723-70A4-F872-20D3-F172BAC70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1E33D-0B43-78E2-5427-D2D98E897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635AE-06AD-97B6-1FD4-332F44FE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40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3BB420-FDF1-473B-27BA-F282EF5F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51F1F4-186D-1D53-C758-AC640E08B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B3E40-004C-3251-01A5-750A6F32F3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0AF7F-1C3E-6442-94DF-663ACE3795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793EB-EB7B-E80F-8999-0F01E94449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11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lizabethcase/nycclimatezin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lodan.com/paper.cfm?grade_id=209&amp;grade=Springhill-Opaque-Text-Smooth" TargetMode="External"/><Relationship Id="rId2" Type="http://schemas.openxmlformats.org/officeDocument/2006/relationships/hyperlink" Target="https://glodan.com/paper.cfm?menu=mill&amp;grade_id=160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frenchpaper.com/products/whip-cream-cardstock-pop-tone-cover?variant=39835486552243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DDEB1-7628-2FE4-7C5D-B52FAFA8B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Ink color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D89A87-6E44-7917-04C2-5237ECA44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D152EF-E03E-B4C0-7AD5-295FE0CAA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4660"/>
            <a:ext cx="12192000" cy="535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475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8AE72-7B5E-6DB2-E587-FF5B85735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Number of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B14DB-22F2-7EC7-7905-7DF52783B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3826" y="1825625"/>
            <a:ext cx="3597166" cy="204218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8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401F6DF-031B-FC7E-5137-EEC097BFB39A}"/>
              </a:ext>
            </a:extLst>
          </p:cNvPr>
          <p:cNvSpPr txBox="1">
            <a:spLocks/>
          </p:cNvSpPr>
          <p:nvPr/>
        </p:nvSpPr>
        <p:spPr>
          <a:xfrm>
            <a:off x="6611010" y="4290301"/>
            <a:ext cx="3597166" cy="2042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9600" dirty="0"/>
              <a:t>20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E17D5E4-BE13-5732-DCE0-564EBB0D1CCB}"/>
              </a:ext>
            </a:extLst>
          </p:cNvPr>
          <p:cNvSpPr txBox="1">
            <a:spLocks/>
          </p:cNvSpPr>
          <p:nvPr/>
        </p:nvSpPr>
        <p:spPr>
          <a:xfrm>
            <a:off x="1983826" y="4290301"/>
            <a:ext cx="3597166" cy="2042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9600" dirty="0"/>
              <a:t>16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E9D529-17BC-2F26-363E-7F5EB62EC494}"/>
              </a:ext>
            </a:extLst>
          </p:cNvPr>
          <p:cNvSpPr txBox="1">
            <a:spLocks/>
          </p:cNvSpPr>
          <p:nvPr/>
        </p:nvSpPr>
        <p:spPr>
          <a:xfrm>
            <a:off x="6611010" y="1978025"/>
            <a:ext cx="3597166" cy="2042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9600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045355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2A639EC-8AE8-092B-A647-BB68DCE3C669}"/>
              </a:ext>
            </a:extLst>
          </p:cNvPr>
          <p:cNvGrpSpPr/>
          <p:nvPr/>
        </p:nvGrpSpPr>
        <p:grpSpPr>
          <a:xfrm>
            <a:off x="4912659" y="402722"/>
            <a:ext cx="2366682" cy="1828800"/>
            <a:chOff x="851337" y="830317"/>
            <a:chExt cx="2366682" cy="1828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1CC161E-A898-19BA-913A-359796232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 w="38100">
              <a:solidFill>
                <a:srgbClr val="605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B5204D5-6BAE-8054-B857-B459BE8FD6E3}"/>
                </a:ext>
              </a:extLst>
            </p:cNvPr>
            <p:cNvCxnSpPr>
              <a:stCxn id="4" idx="0"/>
              <a:endCxn id="4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rgbClr val="60562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B89EDEE-B491-5CC8-BDEE-C50D7F2F6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19" y="3317809"/>
            <a:ext cx="2692400" cy="25273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5BC1495-FDCD-67C2-46C2-5FDB78A3E16F}"/>
              </a:ext>
            </a:extLst>
          </p:cNvPr>
          <p:cNvGrpSpPr/>
          <p:nvPr/>
        </p:nvGrpSpPr>
        <p:grpSpPr>
          <a:xfrm>
            <a:off x="627390" y="402722"/>
            <a:ext cx="2692400" cy="2692400"/>
            <a:chOff x="8838322" y="2431219"/>
            <a:chExt cx="2692400" cy="26924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F4AA8DA-829D-5E9A-7C3F-C2ED8C259F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2173"/>
            <a:stretch/>
          </p:blipFill>
          <p:spPr>
            <a:xfrm rot="5400000">
              <a:off x="8959934" y="2793961"/>
              <a:ext cx="2692400" cy="196691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9F38C55-90C2-FEFF-9731-2BE178F894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1856"/>
            <a:stretch/>
          </p:blipFill>
          <p:spPr>
            <a:xfrm>
              <a:off x="8838322" y="4665062"/>
              <a:ext cx="2692400" cy="458557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CEA9733-EAFA-C5FA-9AEC-36600DECD225}"/>
              </a:ext>
            </a:extLst>
          </p:cNvPr>
          <p:cNvGrpSpPr/>
          <p:nvPr/>
        </p:nvGrpSpPr>
        <p:grpSpPr>
          <a:xfrm>
            <a:off x="8354797" y="402722"/>
            <a:ext cx="2366682" cy="1828800"/>
            <a:chOff x="851337" y="830317"/>
            <a:chExt cx="2366682" cy="18288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E504243-DB3E-1B7B-A3C5-F8775FA952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 w="38100">
              <a:solidFill>
                <a:srgbClr val="605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C373283-BA65-175C-58CD-67AF3A623182}"/>
                </a:ext>
              </a:extLst>
            </p:cNvPr>
            <p:cNvCxnSpPr>
              <a:stCxn id="15" idx="0"/>
              <a:endCxn id="15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rgbClr val="60562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A4A1A19-082E-DBF9-4D8B-12CD343E26B3}"/>
              </a:ext>
            </a:extLst>
          </p:cNvPr>
          <p:cNvGrpSpPr/>
          <p:nvPr/>
        </p:nvGrpSpPr>
        <p:grpSpPr>
          <a:xfrm>
            <a:off x="4912659" y="2561611"/>
            <a:ext cx="2366682" cy="1828800"/>
            <a:chOff x="851337" y="830317"/>
            <a:chExt cx="2366682" cy="18288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8FCCE75-D4FA-8D72-2C3B-1907E026D44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23202C5-DC1A-FBEC-74F0-F7B5402731AB}"/>
                </a:ext>
              </a:extLst>
            </p:cNvPr>
            <p:cNvCxnSpPr>
              <a:stCxn id="19" idx="0"/>
              <a:endCxn id="19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58ED624-E275-A6E9-F857-69A43DD9B16B}"/>
              </a:ext>
            </a:extLst>
          </p:cNvPr>
          <p:cNvGrpSpPr/>
          <p:nvPr/>
        </p:nvGrpSpPr>
        <p:grpSpPr>
          <a:xfrm>
            <a:off x="8354797" y="2561611"/>
            <a:ext cx="2366682" cy="1828800"/>
            <a:chOff x="851337" y="830317"/>
            <a:chExt cx="2366682" cy="18288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3C92BF2-BB70-E4A8-E9E5-E80C1C51B4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86AD8DF-BCB1-6EB2-D211-4222E7F93C68}"/>
                </a:ext>
              </a:extLst>
            </p:cNvPr>
            <p:cNvCxnSpPr>
              <a:stCxn id="22" idx="0"/>
              <a:endCxn id="22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3EC5009-C532-2AEA-8309-DD7F36B80283}"/>
              </a:ext>
            </a:extLst>
          </p:cNvPr>
          <p:cNvGrpSpPr/>
          <p:nvPr/>
        </p:nvGrpSpPr>
        <p:grpSpPr>
          <a:xfrm>
            <a:off x="4912659" y="4720501"/>
            <a:ext cx="2366682" cy="1828800"/>
            <a:chOff x="851337" y="830317"/>
            <a:chExt cx="2366682" cy="18288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1A0D543-48EF-D446-C1E1-4E3D3A5920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828907E-6F35-9089-DFA4-841ED15A11F3}"/>
                </a:ext>
              </a:extLst>
            </p:cNvPr>
            <p:cNvCxnSpPr>
              <a:stCxn id="25" idx="0"/>
              <a:endCxn id="25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8226D5B-322A-3C3D-3E3B-CF96076D1CF0}"/>
              </a:ext>
            </a:extLst>
          </p:cNvPr>
          <p:cNvGrpSpPr/>
          <p:nvPr/>
        </p:nvGrpSpPr>
        <p:grpSpPr>
          <a:xfrm>
            <a:off x="8354797" y="4720501"/>
            <a:ext cx="2366682" cy="1828800"/>
            <a:chOff x="851337" y="830317"/>
            <a:chExt cx="2366682" cy="18288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2C041B7-D722-9FB2-0AA4-6EAF3FDA46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A4A6104-5767-0246-5513-22E19C62491E}"/>
                </a:ext>
              </a:extLst>
            </p:cNvPr>
            <p:cNvCxnSpPr>
              <a:stCxn id="28" idx="0"/>
              <a:endCxn id="28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B2E296E-2BF2-91CA-9C3E-95C0C2F4408F}"/>
              </a:ext>
            </a:extLst>
          </p:cNvPr>
          <p:cNvSpPr txBox="1"/>
          <p:nvPr/>
        </p:nvSpPr>
        <p:spPr>
          <a:xfrm>
            <a:off x="4912659" y="18523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DDC1E8-7900-44BE-4847-E4BF8E916067}"/>
              </a:ext>
            </a:extLst>
          </p:cNvPr>
          <p:cNvSpPr txBox="1"/>
          <p:nvPr/>
        </p:nvSpPr>
        <p:spPr>
          <a:xfrm>
            <a:off x="6970866" y="18523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404B47-2BF3-BD16-4EA0-0EBD2B647787}"/>
              </a:ext>
            </a:extLst>
          </p:cNvPr>
          <p:cNvSpPr txBox="1"/>
          <p:nvPr/>
        </p:nvSpPr>
        <p:spPr>
          <a:xfrm>
            <a:off x="8442876" y="18523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D1DD4CB-5DAA-48BC-D382-BE5F9B5C2D6F}"/>
              </a:ext>
            </a:extLst>
          </p:cNvPr>
          <p:cNvSpPr txBox="1"/>
          <p:nvPr/>
        </p:nvSpPr>
        <p:spPr>
          <a:xfrm>
            <a:off x="10331715" y="18523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1FACC60-60D1-A155-E2BD-C2C3BDA986C8}"/>
              </a:ext>
            </a:extLst>
          </p:cNvPr>
          <p:cNvSpPr txBox="1"/>
          <p:nvPr/>
        </p:nvSpPr>
        <p:spPr>
          <a:xfrm>
            <a:off x="8403571" y="4001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89C8C0-09A7-2332-A942-CF7DAF4D5361}"/>
              </a:ext>
            </a:extLst>
          </p:cNvPr>
          <p:cNvSpPr txBox="1"/>
          <p:nvPr/>
        </p:nvSpPr>
        <p:spPr>
          <a:xfrm>
            <a:off x="10292410" y="4001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7CCFD9-C197-7A14-F6D2-144E044284AC}"/>
              </a:ext>
            </a:extLst>
          </p:cNvPr>
          <p:cNvSpPr txBox="1"/>
          <p:nvPr/>
        </p:nvSpPr>
        <p:spPr>
          <a:xfrm>
            <a:off x="8360298" y="61799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C3B6E01-B182-A09D-1127-99E8936B73FF}"/>
              </a:ext>
            </a:extLst>
          </p:cNvPr>
          <p:cNvSpPr txBox="1"/>
          <p:nvPr/>
        </p:nvSpPr>
        <p:spPr>
          <a:xfrm>
            <a:off x="10306289" y="61799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7C0D579-5560-9BF9-0B7F-0109803036C1}"/>
              </a:ext>
            </a:extLst>
          </p:cNvPr>
          <p:cNvSpPr txBox="1"/>
          <p:nvPr/>
        </p:nvSpPr>
        <p:spPr>
          <a:xfrm>
            <a:off x="5029677" y="61799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109EE61-D772-AB81-32C5-F66D5DBEF236}"/>
              </a:ext>
            </a:extLst>
          </p:cNvPr>
          <p:cNvSpPr txBox="1"/>
          <p:nvPr/>
        </p:nvSpPr>
        <p:spPr>
          <a:xfrm>
            <a:off x="6918516" y="61799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9A1872-B96A-FFDB-64EB-698B23F8C563}"/>
              </a:ext>
            </a:extLst>
          </p:cNvPr>
          <p:cNvSpPr txBox="1"/>
          <p:nvPr/>
        </p:nvSpPr>
        <p:spPr>
          <a:xfrm>
            <a:off x="4922621" y="400145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1034F02-2179-92E3-FCCB-D07F6FB8B72A}"/>
              </a:ext>
            </a:extLst>
          </p:cNvPr>
          <p:cNvSpPr txBox="1"/>
          <p:nvPr/>
        </p:nvSpPr>
        <p:spPr>
          <a:xfrm>
            <a:off x="6918516" y="4001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2" name="Curved Down Arrow 41">
            <a:extLst>
              <a:ext uri="{FF2B5EF4-FFF2-40B4-BE49-F238E27FC236}">
                <a16:creationId xmlns:a16="http://schemas.microsoft.com/office/drawing/2014/main" id="{C02F755A-D5A6-3BEC-7088-A365A0F76398}"/>
              </a:ext>
            </a:extLst>
          </p:cNvPr>
          <p:cNvSpPr/>
          <p:nvPr/>
        </p:nvSpPr>
        <p:spPr>
          <a:xfrm rot="16200000">
            <a:off x="7571465" y="3281569"/>
            <a:ext cx="515007" cy="388882"/>
          </a:xfrm>
          <a:prstGeom prst="curvedDownArrow">
            <a:avLst/>
          </a:prstGeom>
          <a:solidFill>
            <a:srgbClr val="CA5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Curved Down Arrow 44">
            <a:extLst>
              <a:ext uri="{FF2B5EF4-FFF2-40B4-BE49-F238E27FC236}">
                <a16:creationId xmlns:a16="http://schemas.microsoft.com/office/drawing/2014/main" id="{B36BD60C-4C08-8E96-9C7D-87CB9BBF8406}"/>
              </a:ext>
            </a:extLst>
          </p:cNvPr>
          <p:cNvSpPr/>
          <p:nvPr/>
        </p:nvSpPr>
        <p:spPr>
          <a:xfrm rot="16200000">
            <a:off x="7574093" y="1360039"/>
            <a:ext cx="515007" cy="388882"/>
          </a:xfrm>
          <a:prstGeom prst="curvedDownArrow">
            <a:avLst/>
          </a:prstGeom>
          <a:solidFill>
            <a:srgbClr val="CA5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Curved Down Arrow 45">
            <a:extLst>
              <a:ext uri="{FF2B5EF4-FFF2-40B4-BE49-F238E27FC236}">
                <a16:creationId xmlns:a16="http://schemas.microsoft.com/office/drawing/2014/main" id="{29A7C99B-D406-E65B-5435-7924D42241D8}"/>
              </a:ext>
            </a:extLst>
          </p:cNvPr>
          <p:cNvSpPr/>
          <p:nvPr/>
        </p:nvSpPr>
        <p:spPr>
          <a:xfrm rot="16200000">
            <a:off x="7571464" y="5366583"/>
            <a:ext cx="515007" cy="388882"/>
          </a:xfrm>
          <a:prstGeom prst="curvedDownArrow">
            <a:avLst/>
          </a:prstGeom>
          <a:solidFill>
            <a:srgbClr val="CA5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421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A1B04-1787-B206-8F11-4E815F17E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C77E4-565F-44AC-597A-8F42C13D1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1. Decide on ink color, paper color, &amp; number of pages</a:t>
            </a:r>
          </a:p>
          <a:p>
            <a:pPr marL="0" indent="0" algn="ctr">
              <a:buNone/>
            </a:pPr>
            <a:r>
              <a:rPr lang="en-US" sz="3600" dirty="0"/>
              <a:t>2. Draft (by hand or digital) of zine content &amp; layout</a:t>
            </a:r>
          </a:p>
        </p:txBody>
      </p:sp>
    </p:spTree>
    <p:extLst>
      <p:ext uri="{BB962C8B-B14F-4D97-AF65-F5344CB8AC3E}">
        <p14:creationId xmlns:p14="http://schemas.microsoft.com/office/powerpoint/2010/main" val="1618698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36AFC-61BA-B148-8433-875035388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Color value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ED16EA-87C2-7F49-9E5C-1D49E71A1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262"/>
          <a:stretch/>
        </p:blipFill>
        <p:spPr>
          <a:xfrm>
            <a:off x="-665956" y="1945184"/>
            <a:ext cx="7568680" cy="33204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CB9C3FE-6F7A-F645-8189-B0D8B4562F60}"/>
              </a:ext>
            </a:extLst>
          </p:cNvPr>
          <p:cNvSpPr txBox="1"/>
          <p:nvPr/>
        </p:nvSpPr>
        <p:spPr>
          <a:xfrm>
            <a:off x="10415552" y="6581001"/>
            <a:ext cx="17764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Illustrations from </a:t>
            </a:r>
            <a:r>
              <a:rPr lang="en-US" sz="1200" i="1" dirty="0" err="1"/>
              <a:t>RisoPop</a:t>
            </a:r>
            <a:endParaRPr lang="en-US" sz="1200" i="1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5D6D290-F7B0-0C08-1115-D1AD6996AF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02" t="10500" b="45452"/>
          <a:stretch/>
        </p:blipFill>
        <p:spPr>
          <a:xfrm>
            <a:off x="6398560" y="2162289"/>
            <a:ext cx="5117465" cy="27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288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0E91-4F9B-F84F-83BD-FABD92F9D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options &amp; separation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908C58-64D7-284B-B2AB-32C900DCBF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195" b="-683"/>
          <a:stretch/>
        </p:blipFill>
        <p:spPr>
          <a:xfrm>
            <a:off x="838200" y="83035"/>
            <a:ext cx="10357211" cy="67749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999E28-C899-B746-8C5C-0C3C4D833859}"/>
              </a:ext>
            </a:extLst>
          </p:cNvPr>
          <p:cNvSpPr txBox="1"/>
          <p:nvPr/>
        </p:nvSpPr>
        <p:spPr>
          <a:xfrm>
            <a:off x="10415552" y="6581001"/>
            <a:ext cx="17764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Illustrations from </a:t>
            </a:r>
            <a:r>
              <a:rPr lang="en-US" sz="12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RisoPop</a:t>
            </a:r>
            <a:endParaRPr lang="en-US" sz="12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409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7B7D-3656-AB4B-B68B-E41AB67AB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A2CAB-904A-744F-8819-1005BEEEE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461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Elizabethcase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nycclimatezine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545E3C-4A78-B840-90FF-FFA8196F2D09}"/>
              </a:ext>
            </a:extLst>
          </p:cNvPr>
          <p:cNvSpPr txBox="1">
            <a:spLocks/>
          </p:cNvSpPr>
          <p:nvPr/>
        </p:nvSpPr>
        <p:spPr>
          <a:xfrm>
            <a:off x="838200" y="3535363"/>
            <a:ext cx="2138362" cy="54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templates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36F2E-4262-074B-8ABE-440093A17861}"/>
              </a:ext>
            </a:extLst>
          </p:cNvPr>
          <p:cNvSpPr txBox="1">
            <a:spLocks/>
          </p:cNvSpPr>
          <p:nvPr/>
        </p:nvSpPr>
        <p:spPr>
          <a:xfrm>
            <a:off x="1562100" y="4635501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example zines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7C11C53-0C7F-124F-ABFC-2887239C31D0}"/>
              </a:ext>
            </a:extLst>
          </p:cNvPr>
          <p:cNvSpPr txBox="1">
            <a:spLocks/>
          </p:cNvSpPr>
          <p:nvPr/>
        </p:nvSpPr>
        <p:spPr>
          <a:xfrm>
            <a:off x="4200525" y="3262313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resources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33541E6-B36E-0F45-9586-7B509C3BF9C6}"/>
              </a:ext>
            </a:extLst>
          </p:cNvPr>
          <p:cNvSpPr txBox="1">
            <a:spLocks/>
          </p:cNvSpPr>
          <p:nvPr/>
        </p:nvSpPr>
        <p:spPr>
          <a:xfrm>
            <a:off x="5448300" y="4213226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Color profiles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8CFF784-A219-334A-93C7-02881CB6218F}"/>
              </a:ext>
            </a:extLst>
          </p:cNvPr>
          <p:cNvSpPr txBox="1">
            <a:spLocks/>
          </p:cNvSpPr>
          <p:nvPr/>
        </p:nvSpPr>
        <p:spPr>
          <a:xfrm>
            <a:off x="8782052" y="3681414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This presentation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F307D43-7CAE-1147-8C15-BE2E5FC40DB6}"/>
              </a:ext>
            </a:extLst>
          </p:cNvPr>
          <p:cNvSpPr txBox="1">
            <a:spLocks/>
          </p:cNvSpPr>
          <p:nvPr/>
        </p:nvSpPr>
        <p:spPr>
          <a:xfrm>
            <a:off x="7534277" y="4908551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 walkthrough of the process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9A3EE61-1D1F-9140-B38D-3DCC1ADB7E3A}"/>
              </a:ext>
            </a:extLst>
          </p:cNvPr>
          <p:cNvSpPr txBox="1">
            <a:spLocks/>
          </p:cNvSpPr>
          <p:nvPr/>
        </p:nvSpPr>
        <p:spPr>
          <a:xfrm>
            <a:off x="3533776" y="5454651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 way to get in touch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9B582C-CCA0-1742-8DD1-F2039364DE15}"/>
              </a:ext>
            </a:extLst>
          </p:cNvPr>
          <p:cNvCxnSpPr/>
          <p:nvPr/>
        </p:nvCxnSpPr>
        <p:spPr>
          <a:xfrm flipV="1">
            <a:off x="1800225" y="2439194"/>
            <a:ext cx="628650" cy="927894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50DD431-6EF9-9841-BB87-C7E157EE542F}"/>
              </a:ext>
            </a:extLst>
          </p:cNvPr>
          <p:cNvCxnSpPr>
            <a:cxnSpLocks/>
          </p:cNvCxnSpPr>
          <p:nvPr/>
        </p:nvCxnSpPr>
        <p:spPr>
          <a:xfrm flipV="1">
            <a:off x="3152774" y="2506662"/>
            <a:ext cx="209549" cy="1992314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7830C21-1AA1-E344-9F89-5AF0AD931AE0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272088" y="2432843"/>
            <a:ext cx="176212" cy="829470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88ECA17-F975-7442-A75D-ABECCB4E1047}"/>
              </a:ext>
            </a:extLst>
          </p:cNvPr>
          <p:cNvCxnSpPr>
            <a:cxnSpLocks/>
          </p:cNvCxnSpPr>
          <p:nvPr/>
        </p:nvCxnSpPr>
        <p:spPr>
          <a:xfrm flipH="1" flipV="1">
            <a:off x="3886200" y="2520158"/>
            <a:ext cx="626269" cy="2795588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CF2237B-6600-DB42-8B2F-135F26EEFB04}"/>
              </a:ext>
            </a:extLst>
          </p:cNvPr>
          <p:cNvCxnSpPr>
            <a:cxnSpLocks/>
          </p:cNvCxnSpPr>
          <p:nvPr/>
        </p:nvCxnSpPr>
        <p:spPr>
          <a:xfrm flipV="1">
            <a:off x="6696075" y="2455071"/>
            <a:ext cx="446484" cy="1499393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DEDC1A8-BEC3-0740-A171-254DC8385420}"/>
              </a:ext>
            </a:extLst>
          </p:cNvPr>
          <p:cNvCxnSpPr>
            <a:cxnSpLocks/>
          </p:cNvCxnSpPr>
          <p:nvPr/>
        </p:nvCxnSpPr>
        <p:spPr>
          <a:xfrm flipH="1" flipV="1">
            <a:off x="7980761" y="2542779"/>
            <a:ext cx="559593" cy="2182814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A3D2F0-F82D-704A-A640-1306B26947C3}"/>
              </a:ext>
            </a:extLst>
          </p:cNvPr>
          <p:cNvCxnSpPr>
            <a:cxnSpLocks/>
          </p:cNvCxnSpPr>
          <p:nvPr/>
        </p:nvCxnSpPr>
        <p:spPr>
          <a:xfrm flipH="1" flipV="1">
            <a:off x="9604774" y="2542779"/>
            <a:ext cx="196451" cy="992584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41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618E9-137C-F339-139A-215A937B3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Paper color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18EB1A6-8243-CC2F-8C3C-D7628D849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paper (60 </a:t>
            </a:r>
            <a:r>
              <a:rPr lang="en-US" dirty="0" err="1"/>
              <a:t>lb</a:t>
            </a:r>
            <a:r>
              <a:rPr lang="en-US" dirty="0"/>
              <a:t> paper/text paper)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FAD4F7-B8FF-AF47-F9DB-3389D0DDE31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Neenah Astrobright</a:t>
            </a:r>
            <a:endParaRPr lang="en-US" dirty="0"/>
          </a:p>
          <a:p>
            <a:r>
              <a:rPr lang="en-US" dirty="0">
                <a:hlinkClick r:id="rId3"/>
              </a:rPr>
              <a:t>Springhill Opaque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BC8E45C-CF2C-8097-1CA2-2720920E2C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Cover paper (65 – 100 </a:t>
            </a:r>
            <a:r>
              <a:rPr lang="en-US" dirty="0" err="1"/>
              <a:t>lb</a:t>
            </a:r>
            <a:r>
              <a:rPr lang="en-US" dirty="0"/>
              <a:t> cardstock)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24FB40E-71E4-9035-DD30-1E51746917D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Neenah Astrobright</a:t>
            </a:r>
            <a:endParaRPr lang="en-US" dirty="0"/>
          </a:p>
          <a:p>
            <a:r>
              <a:rPr lang="en-US" dirty="0">
                <a:hlinkClick r:id="rId4"/>
              </a:rPr>
              <a:t>Pop Tone cardstock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686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885EA1-B006-05C2-15A7-972A13472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98" y="0"/>
            <a:ext cx="114760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726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3527CEF-1A5A-9D05-6EC1-4C6C849D4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1" y="1908177"/>
            <a:ext cx="1638300" cy="1841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5BB3CD-9CBC-753A-B46E-E151E633D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878" y="1908176"/>
            <a:ext cx="2108200" cy="2260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4020008" y="2576811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6323374" y="1342671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2232779" y="1342671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B3B5F09-BD7F-DF77-3F01-D78A6F2A0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7024" y="1527337"/>
            <a:ext cx="2108200" cy="252713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F19D053-94D1-FEDC-3CFE-29B48FEEA4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8475" y="1908176"/>
            <a:ext cx="16383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68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954B090-E7EC-F09B-D245-D21CD8848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201" y="2768601"/>
            <a:ext cx="1739900" cy="1739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E1FDF6-EA51-0BDD-297A-334D1FCB0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428" y="2482851"/>
            <a:ext cx="2095500" cy="2311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751661B-E1BD-7B5D-2501-1719CA5BF5A6}"/>
              </a:ext>
            </a:extLst>
          </p:cNvPr>
          <p:cNvSpPr txBox="1"/>
          <p:nvPr/>
        </p:nvSpPr>
        <p:spPr>
          <a:xfrm>
            <a:off x="3854450" y="3176886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281974" y="1934129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2054979" y="1934129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3CA54F-68A2-7A97-EDC7-4F7CD2CC67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7438" y="1250951"/>
            <a:ext cx="39751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474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3762833" y="3405484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196249" y="1548367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1840276" y="1548367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E58D6C-3AEA-B970-F66F-0B529F7AC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3" y="2724149"/>
            <a:ext cx="2082800" cy="228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3DDA95-D612-8B4F-7284-5829CBE70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5761" y="1017884"/>
            <a:ext cx="3911600" cy="4775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9BD6F9-FE9C-652D-3475-51290672D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0275" y="2724148"/>
            <a:ext cx="2013266" cy="2216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88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3762833" y="3405484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196249" y="1548367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1840276" y="1548367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F7EEF-570F-1DF7-F2B3-B340EED75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2562" y="1208384"/>
            <a:ext cx="3987800" cy="4394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4D3C53-2F38-8E6D-B31F-5B0DF430D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178" y="2724150"/>
            <a:ext cx="2024742" cy="2285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A90BCF-B562-05B5-7FB3-A22CE23471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6900" y="2856208"/>
            <a:ext cx="19939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279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3762833" y="3405484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196249" y="1548367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1840276" y="1548367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6B41F6-1356-71CF-1C46-1FBA849EC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9737" y="1257300"/>
            <a:ext cx="3987800" cy="434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B440D0-655E-6965-92F2-33FA5A291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480" y="2868612"/>
            <a:ext cx="1574800" cy="1816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04421F-1821-3470-083F-BF281B2E4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616" y="2868612"/>
            <a:ext cx="19685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146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3762833" y="3405484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196249" y="1548367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1840276" y="1548367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26F97D-AFB6-DAA2-75D5-3B9B208C3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407" y="2965449"/>
            <a:ext cx="1625600" cy="180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04421F-1821-3470-083F-BF281B2E4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616" y="2868612"/>
            <a:ext cx="1968500" cy="21463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4814F5-3287-E8C8-283B-9D2293520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298" y="906462"/>
            <a:ext cx="35052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873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142</Words>
  <Application>Microsoft Macintosh PowerPoint</Application>
  <PresentationFormat>Widescreen</PresentationFormat>
  <Paragraphs>60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Andale Mono</vt:lpstr>
      <vt:lpstr>Arial</vt:lpstr>
      <vt:lpstr>Calibri</vt:lpstr>
      <vt:lpstr>Calibri Light</vt:lpstr>
      <vt:lpstr>Office Theme</vt:lpstr>
      <vt:lpstr>Ink color</vt:lpstr>
      <vt:lpstr>Paper color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Number of pages</vt:lpstr>
      <vt:lpstr>PowerPoint Presentation</vt:lpstr>
      <vt:lpstr>Goals for today</vt:lpstr>
      <vt:lpstr>Color value</vt:lpstr>
      <vt:lpstr>Color options &amp; separation</vt:lpstr>
      <vt:lpstr>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Ink color</dc:title>
  <dc:creator>Elizabeth Case</dc:creator>
  <cp:lastModifiedBy>Elizabeth Case</cp:lastModifiedBy>
  <cp:revision>3</cp:revision>
  <dcterms:created xsi:type="dcterms:W3CDTF">2022-04-19T17:58:13Z</dcterms:created>
  <dcterms:modified xsi:type="dcterms:W3CDTF">2022-04-19T20:46:01Z</dcterms:modified>
</cp:coreProperties>
</file>

<file path=docProps/thumbnail.jpeg>
</file>